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UNDP-MDA-00351</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1556061</OriginalNegotiationId>
    <_dlc_DocId xmlns="45e793ef-0031-4b09-a8ac-54742f93ccb1">UNDPPUBDOCS-2047177221-472249</_dlc_DocId>
    <_dlc_DocIdUrl xmlns="45e793ef-0031-4b09-a8ac-54742f93ccb1">
      <Url>https://undp.sharepoint.com/sites/Docs-Public/_layouts/15/DocIdRedir.aspx?ID=UNDPPUBDOCS-2047177221-472249</Url>
      <Description>UNDPPUBDOCS-2047177221-472249</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D760768-2C6A-440F-BF22-34327A386D05}"/>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461D19A9-A9AD-4542-8018-FAD556728525}"/>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99b74541-d9aa-474c-9013-48a5064cd4e5</vt:lpwstr>
  </property>
  <property fmtid="{D5CDD505-2E9C-101B-9397-08002B2CF9AE}" pid="5" name="Order">
    <vt:r8>47224900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