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3" ma:contentTypeDescription="Create a new document." ma:contentTypeScope="" ma:versionID="3d761d2399db8dfaf1aa81cabd14ff02">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492b3d43f006125d29d5f7574b20c58b"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element name="MediaServiceDateTaken" ma:index="33" nillable="true" ma:displayName="MediaServiceDateTaken" ma:descriptio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UNDP-MDA-00392</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companies.pptx</OriginalFileName>
    <OriginalNegotiationId xmlns="e3444403-f3ee-4177-94fe-65e1cbd0c3f2">1735068</OriginalNegotiationId>
    <_dlc_DocId xmlns="45e793ef-0031-4b09-a8ac-54742f93ccb1">UNDPPUBDOCS-2047177221-617283</_dlc_DocId>
    <_dlc_DocIdUrl xmlns="45e793ef-0031-4b09-a8ac-54742f93ccb1">
      <Url>https://undp.sharepoint.com/sites/Docs-Public/_layouts/15/DocIdRedir.aspx?ID=UNDPPUBDOCS-2047177221-617283</Url>
      <Description>UNDPPUBDOCS-2047177221-617283</Description>
    </_dlc_DocIdUrl>
    <Token xmlns="e3444403-f3ee-4177-94fe-65e1cbd0c3f2" xsi:nil="true"/>
    <MediaLengthInSeconds xmlns="e3444403-f3ee-4177-94fe-65e1cbd0c3f2"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B00EB55E-0E4B-40C1-9196-737EA6C041BB}"/>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AEA12182-169C-4602-AD0D-157F7CD55044}"/>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624715ac-8098-473f-ba4b-7afff9f05e34</vt:lpwstr>
  </property>
  <property fmtid="{D5CDD505-2E9C-101B-9397-08002B2CF9AE}" pid="5" name="Order">
    <vt:r8>61728300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