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UNDP-MDA-00436</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companies.pptx</OriginalFileName>
    <OriginalNegotiationId xmlns="e3444403-f3ee-4177-94fe-65e1cbd0c3f2">300001666364302</OriginalNegotiationId>
    <_dlc_DocId xmlns="45e793ef-0031-4b09-a8ac-54742f93ccb1">UNDPPUBDOCS-2047177221-724598</_dlc_DocId>
    <_dlc_DocIdUrl xmlns="45e793ef-0031-4b09-a8ac-54742f93ccb1">
      <Url>https://undp.sharepoint.com/sites/Docs-Public/_layouts/15/DocIdRedir.aspx?ID=UNDPPUBDOCS-2047177221-724598</Url>
      <Description>UNDPPUBDOCS-2047177221-724598</Description>
    </_dlc_DocIdUrl>
    <Token xmlns="e3444403-f3ee-4177-94fe-65e1cbd0c3f2" xsi:nil="true"/>
    <MediaLengthInSeconds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DFBF98C3-57C2-4983-A61C-6FAFB163E0CA}"/>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C240950F-4387-41A1-BDDD-B582940BF690}"/>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6013487f-caca-4985-b4eb-6455b124e035</vt:lpwstr>
  </property>
  <property fmtid="{D5CDD505-2E9C-101B-9397-08002B2CF9AE}" pid="5" name="Order">
    <vt:r8>72459800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