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DE373D54B75641A3E65918800AF77A" ma:contentTypeVersion="20" ma:contentTypeDescription="Create a new document." ma:contentTypeScope="" ma:versionID="833c465debf4b4ab8e29656d74218469">
  <xsd:schema xmlns:xsd="http://www.w3.org/2001/XMLSchema" xmlns:xs="http://www.w3.org/2001/XMLSchema" xmlns:p="http://schemas.microsoft.com/office/2006/metadata/properties" xmlns:ns2="358c7e18-f8d5-4c25-a50a-30db1a53a992" xmlns:ns3="ffc08157-152e-4b19-9ffb-d46db99f428d" targetNamespace="http://schemas.microsoft.com/office/2006/metadata/properties" ma:root="true" ma:fieldsID="6dd0a0511a0c612995636d93c17c7abc" ns2:_="" ns3:_="">
    <xsd:import namespace="358c7e18-f8d5-4c25-a50a-30db1a53a992"/>
    <xsd:import namespace="ffc08157-152e-4b19-9ffb-d46db99f428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c7e18-f8d5-4c25-a50a-30db1a53a9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c08157-152e-4b19-9ffb-d46db99f428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cbcf5bb-7880-4051-b805-3ac14adb518d}" ma:internalName="TaxCatchAll" ma:showField="CatchAllData" ma:web="ffc08157-152e-4b19-9ffb-d46db99f42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c08157-152e-4b19-9ffb-d46db99f428d" xsi:nil="true"/>
    <lcf76f155ced4ddcb4097134ff3c332f xmlns="358c7e18-f8d5-4c25-a50a-30db1a53a992">
      <Terms xmlns="http://schemas.microsoft.com/office/infopath/2007/PartnerControls"/>
    </lcf76f155ced4ddcb4097134ff3c332f>
    <MediaLengthInSeconds xmlns="358c7e18-f8d5-4c25-a50a-30db1a53a99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6EF5497-758A-47CC-AE54-7741C7765773}"/>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CCE275BB-B10E-4107-BD1E-D682770E5154}"/>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97fa0642-c084-4d28-adfa-80e6559914c5</vt:lpwstr>
  </property>
  <property fmtid="{D5CDD505-2E9C-101B-9397-08002B2CF9AE}" pid="5" name="Order">
    <vt:r8>77926600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