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UNDP-MDA-00389</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companies.pptx</OriginalFileName>
    <OriginalNegotiationId xmlns="e3444403-f3ee-4177-94fe-65e1cbd0c3f2">1736069</OriginalNegotiationId>
    <_dlc_DocId xmlns="45e793ef-0031-4b09-a8ac-54742f93ccb1">UNDPPUBDOCS-2047177221-673242</_dlc_DocId>
    <_dlc_DocIdUrl xmlns="45e793ef-0031-4b09-a8ac-54742f93ccb1">
      <Url>https://undp.sharepoint.com/sites/Docs-Public/_layouts/15/DocIdRedir.aspx?ID=UNDPPUBDOCS-2047177221-673242</Url>
      <Description>UNDPPUBDOCS-2047177221-673242</Description>
    </_dlc_DocIdUrl>
    <Token xmlns="e3444403-f3ee-4177-94fe-65e1cbd0c3f2" xsi:nil="true"/>
    <MediaLengthInSeconds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4FF6A21-54FD-46BF-BBD6-C4ABBFD1E6D2}"/>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38C28105-32EB-4505-9ADD-B3BA70B53635}"/>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20ab26a7-e5af-45a8-9ee0-18324f3a92f4</vt:lpwstr>
  </property>
  <property fmtid="{D5CDD505-2E9C-101B-9397-08002B2CF9AE}" pid="5" name="Order">
    <vt:r8>67324200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