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customXml" Target="../customXml/item4.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03B488AC4D54D41969A52DC2C19756A" ma:contentTypeVersion="23" ma:contentTypeDescription="Create a new document." ma:contentTypeScope="" ma:versionID="3d761d2399db8dfaf1aa81cabd14ff02">
  <xsd:schema xmlns:xsd="http://www.w3.org/2001/XMLSchema" xmlns:xs="http://www.w3.org/2001/XMLSchema" xmlns:p="http://schemas.microsoft.com/office/2006/metadata/properties" xmlns:ns2="e3444403-f3ee-4177-94fe-65e1cbd0c3f2" xmlns:ns3="45e793ef-0031-4b09-a8ac-54742f93ccb1" targetNamespace="http://schemas.microsoft.com/office/2006/metadata/properties" ma:root="true" ma:fieldsID="492b3d43f006125d29d5f7574b20c58b" ns2:_="" ns3:_="">
    <xsd:import namespace="e3444403-f3ee-4177-94fe-65e1cbd0c3f2"/>
    <xsd:import namespace="45e793ef-0031-4b09-a8ac-54742f93ccb1"/>
    <xsd:element name="properties">
      <xsd:complexType>
        <xsd:sequence>
          <xsd:element name="documentManagement">
            <xsd:complexType>
              <xsd:all>
                <xsd:element ref="ns2:OriginalNegotiationId" minOccurs="0"/>
                <xsd:element ref="ns2:OriginalFileName" minOccurs="0"/>
                <xsd:element ref="ns2:NegotiationNumber" minOccurs="0"/>
                <xsd:element ref="ns2:FileNameDescription" minOccurs="0"/>
                <xsd:element ref="ns2:FileClassificationMode" minOccurs="0"/>
                <xsd:element ref="ns2:DocumentCategory" minOccurs="0"/>
                <xsd:element ref="ns2:MediaServiceMetadata" minOccurs="0"/>
                <xsd:element ref="ns2:MediaServiceFastMetadata" minOccurs="0"/>
                <xsd:element ref="ns2:MediaServiceAutoKeyPoints" minOccurs="0"/>
                <xsd:element ref="ns2:MediaServiceKeyPoints" minOccurs="0"/>
                <xsd:element ref="ns2:Token" minOccurs="0"/>
                <xsd:element ref="ns3:_dlc_DocId" minOccurs="0"/>
                <xsd:element ref="ns3:_dlc_DocIdUrl" minOccurs="0"/>
                <xsd:element ref="ns3:_dlc_DocIdPersistId"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OCR" minOccurs="0"/>
                <xsd:element ref="ns2:MediaServiceGenerationTime" minOccurs="0"/>
                <xsd:element ref="ns2:MediaServiceEventHashCode" minOccurs="0"/>
                <xsd:element ref="ns2:MediaLengthInSecond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3444403-f3ee-4177-94fe-65e1cbd0c3f2" elementFormDefault="qualified">
    <xsd:import namespace="http://schemas.microsoft.com/office/2006/documentManagement/types"/>
    <xsd:import namespace="http://schemas.microsoft.com/office/infopath/2007/PartnerControls"/>
    <xsd:element name="OriginalNegotiationId" ma:index="8" nillable="true" ma:displayName="OriginalNegotiationId" ma:format="Dropdown" ma:indexed="true" ma:internalName="OriginalNegotiationId">
      <xsd:simpleType>
        <xsd:restriction base="dms:Text">
          <xsd:maxLength value="255"/>
        </xsd:restriction>
      </xsd:simpleType>
    </xsd:element>
    <xsd:element name="OriginalFileName" ma:index="9" nillable="true" ma:displayName="OriginalFileName" ma:format="Dropdown" ma:indexed="true" ma:internalName="OriginalFileName">
      <xsd:simpleType>
        <xsd:restriction base="dms:Text">
          <xsd:maxLength value="255"/>
        </xsd:restriction>
      </xsd:simpleType>
    </xsd:element>
    <xsd:element name="NegotiationNumber" ma:index="10" nillable="true" ma:displayName="NegotiationNumber" ma:format="Dropdown" ma:indexed="true" ma:internalName="NegotiationNumber">
      <xsd:simpleType>
        <xsd:restriction base="dms:Text">
          <xsd:maxLength value="255"/>
        </xsd:restriction>
      </xsd:simpleType>
    </xsd:element>
    <xsd:element name="FileNameDescription" ma:index="11" nillable="true" ma:displayName="FileNameDescription" ma:format="Dropdown" ma:indexed="true" ma:internalName="FileNameDescription">
      <xsd:simpleType>
        <xsd:restriction base="dms:Text">
          <xsd:maxLength value="255"/>
        </xsd:restriction>
      </xsd:simpleType>
    </xsd:element>
    <xsd:element name="FileClassificationMode" ma:index="12" nillable="true" ma:displayName="FileClassificationMode" ma:format="Dropdown" ma:indexed="true" ma:internalName="FileClassificationMode">
      <xsd:simpleType>
        <xsd:restriction base="dms:Text">
          <xsd:maxLength value="255"/>
        </xsd:restriction>
      </xsd:simpleType>
    </xsd:element>
    <xsd:element name="DocumentCategory" ma:index="13" nillable="true" ma:displayName="DocumentCategory" ma:format="Dropdown" ma:indexed="true" ma:internalName="DocumentCategory">
      <xsd:simpleType>
        <xsd:restriction base="dms:Text">
          <xsd:maxLength value="255"/>
        </xsd:restriction>
      </xsd:simpleType>
    </xsd:element>
    <xsd:element name="MediaServiceMetadata" ma:index="14" nillable="true" ma:displayName="MediaServiceMetadata" ma:hidden="true" ma:internalName="MediaServiceMetadata" ma:readOnly="true">
      <xsd:simpleType>
        <xsd:restriction base="dms:Note"/>
      </xsd:simpleType>
    </xsd:element>
    <xsd:element name="MediaServiceFastMetadata" ma:index="15" nillable="true" ma:displayName="MediaServiceFastMetadata" ma:hidden="true" ma:internalName="MediaServiceFastMetadata" ma:readOnly="true">
      <xsd:simpleType>
        <xsd:restriction base="dms:Note"/>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Token" ma:index="18" nillable="true" ma:displayName="Token" ma:format="Dropdown" ma:indexed="true" ma:internalName="Token">
      <xsd:simpleType>
        <xsd:restriction base="dms:Text">
          <xsd:maxLength value="255"/>
        </xsd:restriction>
      </xsd:simpleType>
    </xsd:element>
    <xsd:element name="lcf76f155ced4ddcb4097134ff3c332f" ma:index="25"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7" nillable="true" ma:displayName="MediaServiceObjectDetectorVersions" ma:description="" ma:hidden="true" ma:indexed="true" ma:internalName="MediaServiceObjectDetectorVersions" ma:readOnly="true">
      <xsd:simpleType>
        <xsd:restriction base="dms:Text"/>
      </xsd:simpleType>
    </xsd:element>
    <xsd:element name="MediaServiceOCR" ma:index="28" nillable="true" ma:displayName="Extracted Text" ma:internalName="MediaServiceOCR" ma:readOnly="true">
      <xsd:simpleType>
        <xsd:restriction base="dms:Note">
          <xsd:maxLength value="255"/>
        </xsd:restriction>
      </xsd:simpleType>
    </xsd:element>
    <xsd:element name="MediaServiceGenerationTime" ma:index="29" nillable="true" ma:displayName="MediaServiceGenerationTime" ma:hidden="true" ma:internalName="MediaServiceGenerationTime" ma:readOnly="true">
      <xsd:simpleType>
        <xsd:restriction base="dms:Text"/>
      </xsd:simpleType>
    </xsd:element>
    <xsd:element name="MediaServiceEventHashCode" ma:index="30" nillable="true" ma:displayName="MediaServiceEventHashCode" ma:hidden="true" ma:internalName="MediaServiceEventHashCode" ma:readOnly="true">
      <xsd:simpleType>
        <xsd:restriction base="dms:Text"/>
      </xsd:simpleType>
    </xsd:element>
    <xsd:element name="MediaLengthInSeconds" ma:index="31" nillable="true" ma:displayName="MediaLengthInSeconds" ma:hidden="true" ma:internalName="MediaLengthInSeconds" ma:readOnly="true">
      <xsd:simpleType>
        <xsd:restriction base="dms:Unknown"/>
      </xsd:simpleType>
    </xsd:element>
    <xsd:element name="MediaServiceSearchProperties" ma:index="32" nillable="true" ma:displayName="MediaServiceSearchProperties" ma:hidden="true" ma:internalName="MediaServiceSearchProperties" ma:readOnly="true">
      <xsd:simpleType>
        <xsd:restriction base="dms:Note"/>
      </xsd:simpleType>
    </xsd:element>
    <xsd:element name="MediaServiceDateTaken" ma:index="33" nillable="true" ma:displayName="MediaServiceDateTaken" ma:descriptio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5e793ef-0031-4b09-a8ac-54742f93ccb1" elementFormDefault="qualified">
    <xsd:import namespace="http://schemas.microsoft.com/office/2006/documentManagement/types"/>
    <xsd:import namespace="http://schemas.microsoft.com/office/infopath/2007/PartnerControls"/>
    <xsd:element name="_dlc_DocId" ma:index="19" nillable="true" ma:displayName="Document ID Value" ma:description="The value of the document ID assigned to this item." ma:indexed="true" ma:internalName="_dlc_DocId" ma:readOnly="true">
      <xsd:simpleType>
        <xsd:restriction base="dms:Text"/>
      </xsd:simpleType>
    </xsd:element>
    <xsd:element name="_dlc_DocIdUrl" ma:index="20"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1" nillable="true" ma:displayName="Persist ID" ma:description="Keep ID on add." ma:hidden="true" ma:internalName="_dlc_DocIdPersistId" ma:readOnly="true">
      <xsd:simpleType>
        <xsd:restriction base="dms:Boolean"/>
      </xsd:simple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element name="TaxCatchAll" ma:index="26" nillable="true" ma:displayName="Taxonomy Catch All Column" ma:hidden="true" ma:list="{af0ab169-fd40-457e-8ade-9aed70a7d787}" ma:internalName="TaxCatchAll" ma:showField="CatchAllData" ma:web="45e793ef-0031-4b09-a8ac-54742f93ccb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45e793ef-0031-4b09-a8ac-54742f93ccb1" xsi:nil="true"/>
    <lcf76f155ced4ddcb4097134ff3c332f xmlns="e3444403-f3ee-4177-94fe-65e1cbd0c3f2">
      <Terms xmlns="http://schemas.microsoft.com/office/infopath/2007/PartnerControls"/>
    </lcf76f155ced4ddcb4097134ff3c332f>
    <NegotiationNumber xmlns="e3444403-f3ee-4177-94fe-65e1cbd0c3f2">UNDP-MDA-00389</NegotiationNumber>
    <DocumentCategory xmlns="e3444403-f3ee-4177-94fe-65e1cbd0c3f2">TO_SUPPLIER</DocumentCategory>
    <FileClassificationMode xmlns="e3444403-f3ee-4177-94fe-65e1cbd0c3f2">Public</FileClassificationMode>
    <FileNameDescription xmlns="e3444403-f3ee-4177-94fe-65e1cbd0c3f2" xsi:nil="true"/>
    <OriginalFileName xmlns="e3444403-f3ee-4177-94fe-65e1cbd0c3f2">Self-registration guide for companies.pptx</OriginalFileName>
    <OriginalNegotiationId xmlns="e3444403-f3ee-4177-94fe-65e1cbd0c3f2">1736069</OriginalNegotiationId>
    <_dlc_DocId xmlns="45e793ef-0031-4b09-a8ac-54742f93ccb1">UNDPPUBDOCS-2047177221-673242</_dlc_DocId>
    <_dlc_DocIdUrl xmlns="45e793ef-0031-4b09-a8ac-54742f93ccb1">
      <Url>https://undp.sharepoint.com/sites/Docs-Public/_layouts/15/DocIdRedir.aspx?ID=UNDPPUBDOCS-2047177221-673242</Url>
      <Description>UNDPPUBDOCS-2047177221-673242</Description>
    </_dlc_DocIdUrl>
    <Token xmlns="e3444403-f3ee-4177-94fe-65e1cbd0c3f2" xsi:nil="true"/>
    <MediaLengthInSeconds xmlns="e3444403-f3ee-4177-94fe-65e1cbd0c3f2" xsi:nil="true"/>
  </documentManagement>
</p:properties>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54FF6A21-54FD-46BF-BBD6-C4ABBFD1E6D2}"/>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customXml/itemProps4.xml><?xml version="1.0" encoding="utf-8"?>
<ds:datastoreItem xmlns:ds="http://schemas.openxmlformats.org/officeDocument/2006/customXml" ds:itemID="{38C28105-32EB-4505-9ADD-B3BA70B53635}"/>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0x010100703B488AC4D54D41969A52DC2C19756A</vt:lpwstr>
  </property>
  <property fmtid="{D5CDD505-2E9C-101B-9397-08002B2CF9AE}" pid="3" name="MediaServiceImageTags">
    <vt:lpwstr/>
  </property>
  <property fmtid="{D5CDD505-2E9C-101B-9397-08002B2CF9AE}" pid="4" name="_dlc_DocIdItemGuid">
    <vt:lpwstr>20ab26a7-e5af-45a8-9ee0-18324f3a92f4</vt:lpwstr>
  </property>
  <property fmtid="{D5CDD505-2E9C-101B-9397-08002B2CF9AE}" pid="5" name="Order">
    <vt:r8>67324200</vt:r8>
  </property>
  <property fmtid="{D5CDD505-2E9C-101B-9397-08002B2CF9AE}" pid="6" name="xd_Signature">
    <vt:bool>false</vt:bool>
  </property>
  <property fmtid="{D5CDD505-2E9C-101B-9397-08002B2CF9AE}" pid="7" name="xd_ProgID">
    <vt:lpwstr/>
  </property>
  <property fmtid="{D5CDD505-2E9C-101B-9397-08002B2CF9AE}" pid="8" name="_SourceUrl">
    <vt:lpwstr/>
  </property>
  <property fmtid="{D5CDD505-2E9C-101B-9397-08002B2CF9AE}" pid="9" name="_SharedFileIndex">
    <vt:lpwstr/>
  </property>
  <property fmtid="{D5CDD505-2E9C-101B-9397-08002B2CF9AE}" pid="10" name="ComplianceAssetId">
    <vt:lpwstr/>
  </property>
  <property fmtid="{D5CDD505-2E9C-101B-9397-08002B2CF9AE}" pid="11" name="TemplateUrl">
    <vt:lpwstr/>
  </property>
  <property fmtid="{D5CDD505-2E9C-101B-9397-08002B2CF9AE}" pid="12" name="_ExtendedDescription">
    <vt:lpwstr/>
  </property>
  <property fmtid="{D5CDD505-2E9C-101B-9397-08002B2CF9AE}" pid="13" name="TriggerFlowInfo">
    <vt:lpwstr/>
  </property>
</Properties>
</file>