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9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a Volcovschi" userId="ff70ad8b-ab32-4d3c-9484-1d1a04e49826" providerId="ADAL" clId="{6E387F6C-B1FF-4374-97CA-F0A9C87BDD11}"/>
    <pc:docChg chg="modSld">
      <pc:chgData name="Natalia Volcovschi" userId="ff70ad8b-ab32-4d3c-9484-1d1a04e49826" providerId="ADAL" clId="{6E387F6C-B1FF-4374-97CA-F0A9C87BDD11}" dt="2024-05-30T14:35:32.027" v="0" actId="20577"/>
      <pc:docMkLst>
        <pc:docMk/>
      </pc:docMkLst>
      <pc:sldChg chg="modSp mod">
        <pc:chgData name="Natalia Volcovschi" userId="ff70ad8b-ab32-4d3c-9484-1d1a04e49826" providerId="ADAL" clId="{6E387F6C-B1FF-4374-97CA-F0A9C87BDD11}" dt="2024-05-30T14:35:32.027" v="0" actId="20577"/>
        <pc:sldMkLst>
          <pc:docMk/>
          <pc:sldMk cId="217657613" sldId="269"/>
        </pc:sldMkLst>
        <pc:spChg chg="mod">
          <ac:chgData name="Natalia Volcovschi" userId="ff70ad8b-ab32-4d3c-9484-1d1a04e49826" providerId="ADAL" clId="{6E387F6C-B1FF-4374-97CA-F0A9C87BDD11}" dt="2024-05-30T14:35:32.027" v="0" actId="20577"/>
          <ac:spMkLst>
            <pc:docMk/>
            <pc:sldMk cId="217657613" sldId="269"/>
            <ac:spMk id="3" creationId="{9DAF44F8-2F4B-0D0F-AF2D-4628C7B30BDC}"/>
          </ac:spMkLst>
        </pc:spChg>
      </pc:sldChg>
    </pc:docChg>
  </pc:docChgLst>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5/30/2024</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5/30/2024</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39C0833556BB241B9F7654A0BACE97A" ma:contentTypeVersion="6" ma:contentTypeDescription="Create a new document." ma:contentTypeScope="" ma:versionID="dc31f3b9e27c7f2d052516fddb4f6b81">
  <xsd:schema xmlns:xsd="http://www.w3.org/2001/XMLSchema" xmlns:xs="http://www.w3.org/2001/XMLSchema" xmlns:p="http://schemas.microsoft.com/office/2006/metadata/properties" xmlns:ns2="baf2285b-6947-42e0-95bd-92646aff3866" xmlns:ns3="3ea558f5-36f3-4cba-ad39-5c8ea991f779" targetNamespace="http://schemas.microsoft.com/office/2006/metadata/properties" ma:root="true" ma:fieldsID="4c1b090ee7e3edb5e3628a4f3166db93" ns2:_="" ns3:_="">
    <xsd:import namespace="baf2285b-6947-42e0-95bd-92646aff3866"/>
    <xsd:import namespace="3ea558f5-36f3-4cba-ad39-5c8ea991f77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f2285b-6947-42e0-95bd-92646aff38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a558f5-36f3-4cba-ad39-5c8ea991f7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2.xml><?xml version="1.0" encoding="utf-8"?>
<ds:datastoreItem xmlns:ds="http://schemas.openxmlformats.org/officeDocument/2006/customXml" ds:itemID="{6F7497B9-F7FE-419D-9D4F-2B6B48E4BB8B}"/>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docProps/app.xml><?xml version="1.0" encoding="utf-8"?>
<Properties xmlns="http://schemas.openxmlformats.org/officeDocument/2006/extended-properties" xmlns:vt="http://schemas.openxmlformats.org/officeDocument/2006/docPropsVTypes">
  <TotalTime>135</TotalTime>
  <Words>543</Words>
  <Application>Microsoft Office PowerPoint</Application>
  <PresentationFormat>Widescreen</PresentationFormat>
  <Paragraphs>28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10</cp:revision>
  <dcterms:created xsi:type="dcterms:W3CDTF">2023-02-14T08:37:34Z</dcterms:created>
  <dcterms:modified xsi:type="dcterms:W3CDTF">2024-05-30T14:35:37Z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0x010100A39C0833556BB241B9F7654A0BACE97A</vt:lpwstr>
  </property>
  <property fmtid="{D5CDD505-2E9C-101B-9397-08002B2CF9AE}" pid="3" name="MediaServiceImageTags">
    <vt:lpwstr/>
  </property>
</Properties>
</file>