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9C0833556BB241B9F7654A0BACE97A" ma:contentTypeVersion="14" ma:contentTypeDescription="Create a new document." ma:contentTypeScope="" ma:versionID="661eb171f1c33cf3f88782ea430b6e60">
  <xsd:schema xmlns:xsd="http://www.w3.org/2001/XMLSchema" xmlns:xs="http://www.w3.org/2001/XMLSchema" xmlns:p="http://schemas.microsoft.com/office/2006/metadata/properties" xmlns:ns2="baf2285b-6947-42e0-95bd-92646aff3866" xmlns:ns3="3ea558f5-36f3-4cba-ad39-5c8ea991f779" targetNamespace="http://schemas.microsoft.com/office/2006/metadata/properties" ma:root="true" ma:fieldsID="421b6c7298953ae893fef9edb6854a43" ns2:_="" ns3:_="">
    <xsd:import namespace="baf2285b-6947-42e0-95bd-92646aff3866"/>
    <xsd:import namespace="3ea558f5-36f3-4cba-ad39-5c8ea991f77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f2285b-6947-42e0-95bd-92646aff38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ea558f5-36f3-4cba-ad39-5c8ea991f7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2bf3ab24-61cc-4d64-9af8-0745e167a199}" ma:internalName="TaxCatchAll" ma:showField="CatchAllData" ma:web="3ea558f5-36f3-4cba-ad39-5c8ea991f7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ea558f5-36f3-4cba-ad39-5c8ea991f779" xsi:nil="true"/>
    <lcf76f155ced4ddcb4097134ff3c332f xmlns="baf2285b-6947-42e0-95bd-92646aff3866">
      <Terms xmlns="http://schemas.microsoft.com/office/infopath/2007/PartnerControls"/>
    </lcf76f155ced4ddcb4097134ff3c332f>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0CAB30C-2B7B-43A2-8EC0-9D11575301A1}"/>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EA42E054-01D0-4198-AB53-B6C22FD24953}"/>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0x010100A39C0833556BB241B9F7654A0BACE97A</vt:lpwstr>
  </property>
  <property fmtid="{D5CDD505-2E9C-101B-9397-08002B2CF9AE}" pid="3" name="MediaServiceImageTags">
    <vt:lpwstr/>
  </property>
  <property fmtid="{D5CDD505-2E9C-101B-9397-08002B2CF9AE}" pid="4" name="_dlc_DocIdItemGuid">
    <vt:lpwstr>b17fde24-9dab-4b52-b0ef-aaf47e6255da</vt:lpwstr>
  </property>
  <property fmtid="{D5CDD505-2E9C-101B-9397-08002B2CF9AE}" pid="5" name="Order">
    <vt:r8>141419800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