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3" ma:contentTypeDescription="Create a new document." ma:contentTypeScope="" ma:versionID="3d761d2399db8dfaf1aa81cabd14ff02">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492b3d43f006125d29d5f7574b20c58b"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element name="MediaServiceDateTaken" ma:index="33" nillable="true" ma:displayName="MediaServiceDateTaken" ma:descriptio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UNDP-MDA-00634</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companies 2.pptx</OriginalFileName>
    <OriginalNegotiationId xmlns="e3444403-f3ee-4177-94fe-65e1cbd0c3f2">300002247820261</OriginalNegotiationId>
    <_dlc_DocId xmlns="45e793ef-0031-4b09-a8ac-54742f93ccb1">UNDPPUBDOCS-2047177221-1427462</_dlc_DocId>
    <_dlc_DocIdUrl xmlns="45e793ef-0031-4b09-a8ac-54742f93ccb1">
      <Url>https://undp.sharepoint.com/sites/Docs-Public/_layouts/15/DocIdRedir.aspx?ID=UNDPPUBDOCS-2047177221-1427462</Url>
      <Description>UNDPPUBDOCS-2047177221-1427462</Description>
    </_dlc_DocIdUrl>
    <Token xmlns="e3444403-f3ee-4177-94fe-65e1cbd0c3f2"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51475AEA-E93B-4AD9-8ED0-7EB0CECDA371}"/>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C8E1E285-A922-43D5-91C4-E47FDC81901D}"/>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1912cec2-344a-4947-ab2a-f1148aa865b5</vt:lpwstr>
  </property>
  <property fmtid="{D5CDD505-2E9C-101B-9397-08002B2CF9AE}" pid="5" name="Order">
    <vt:r8>142746200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