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1E5510-0ED0-43A9-BF3D-5506DD7B38D7}" v="1" dt="2025-02-02T06:06:56.0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B71E5510-0ED0-43A9-BF3D-5506DD7B38D7}"/>
    <pc:docChg chg="modSld">
      <pc:chgData name="Cristina Gnaciuc" userId="36c4f3c7-79f2-4e56-baeb-854d2e3f9e03" providerId="ADAL" clId="{B71E5510-0ED0-43A9-BF3D-5506DD7B38D7}" dt="2025-02-02T06:06:56.012" v="1" actId="20577"/>
      <pc:docMkLst>
        <pc:docMk/>
      </pc:docMkLst>
      <pc:sldChg chg="modSp mod">
        <pc:chgData name="Cristina Gnaciuc" userId="36c4f3c7-79f2-4e56-baeb-854d2e3f9e03" providerId="ADAL" clId="{B71E5510-0ED0-43A9-BF3D-5506DD7B38D7}" dt="2025-02-02T06:06:56.012" v="1" actId="20577"/>
        <pc:sldMkLst>
          <pc:docMk/>
          <pc:sldMk cId="217657613" sldId="269"/>
        </pc:sldMkLst>
        <pc:spChg chg="mod">
          <ac:chgData name="Cristina Gnaciuc" userId="36c4f3c7-79f2-4e56-baeb-854d2e3f9e03" providerId="ADAL" clId="{B71E5510-0ED0-43A9-BF3D-5506DD7B38D7}" dt="2025-02-02T06:06:56.012" v="1" actId="20577"/>
          <ac:spMkLst>
            <pc:docMk/>
            <pc:sldMk cId="217657613" sldId="269"/>
            <ac:spMk id="3" creationId="{9DAF44F8-2F4B-0D0F-AF2D-4628C7B30BDC}"/>
          </ac:spMkLst>
        </pc:spChg>
      </pc:sldChg>
    </pc:docChg>
  </pc:docChgLst>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docChgLst>
    <pc:chgData name="Cristina Gnaciuc" userId="36c4f3c7-79f2-4e56-baeb-854d2e3f9e03" providerId="ADAL" clId="{68D8581F-B2D8-4638-A06A-8E0277F7D548}"/>
    <pc:docChg chg="modSld">
      <pc:chgData name="Cristina Gnaciuc" userId="36c4f3c7-79f2-4e56-baeb-854d2e3f9e03" providerId="ADAL" clId="{68D8581F-B2D8-4638-A06A-8E0277F7D548}" dt="2024-06-21T21:09:30.193" v="1" actId="6549"/>
      <pc:docMkLst>
        <pc:docMk/>
      </pc:docMkLst>
      <pc:sldChg chg="modSp mod">
        <pc:chgData name="Cristina Gnaciuc" userId="36c4f3c7-79f2-4e56-baeb-854d2e3f9e03" providerId="ADAL" clId="{68D8581F-B2D8-4638-A06A-8E0277F7D548}" dt="2024-06-21T21:09:30.193" v="1" actId="6549"/>
        <pc:sldMkLst>
          <pc:docMk/>
          <pc:sldMk cId="217657613" sldId="269"/>
        </pc:sldMkLst>
        <pc:spChg chg="mod">
          <ac:chgData name="Cristina Gnaciuc" userId="36c4f3c7-79f2-4e56-baeb-854d2e3f9e03" providerId="ADAL" clId="{68D8581F-B2D8-4638-A06A-8E0277F7D548}" dt="2024-06-21T21:09:30.193" v="1" actId="6549"/>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stm.fa.em2.oraclecloud.com/fscmUI/redwood/supplier-registration/register-supplier/register-supplier-verification"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a:t>
            </a:r>
            <a:r>
              <a:rPr lang="en-US" sz="2400" b="1"/>
              <a:t>): </a:t>
            </a:r>
            <a:r>
              <a:rPr lang="en-US" sz="2000" u="sng">
                <a:solidFill>
                  <a:srgbClr val="444444"/>
                </a:solidFill>
                <a:effectLst/>
                <a:latin typeface="Segoe UI" panose="020B0502040204020203" pitchFamily="34" charset="0"/>
                <a:ea typeface="Calibri" panose="020F0502020204030204" pitchFamily="34" charset="0"/>
                <a:hlinkClick r:id="rId2"/>
              </a:rPr>
              <a:t>https://estm.fa.em2.oraclecloud.com/fscmUI/redwood/supplier-registration/register-supplier/register-supplier-verification</a:t>
            </a:r>
            <a:r>
              <a:rPr lang="en-US" sz="2000" u="sng">
                <a:solidFill>
                  <a:srgbClr val="444444"/>
                </a:solidFill>
                <a:effectLst/>
                <a:latin typeface="Segoe UI" panose="020B0502040204020203" pitchFamily="34" charset="0"/>
                <a:ea typeface="Calibri" panose="020F0502020204030204" pitchFamily="34" charset="0"/>
              </a:rPr>
              <a:t> </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ffc08157-152e-4b19-9ffb-d46db99f428d" xsi:nil="true"/>
    <lcf76f155ced4ddcb4097134ff3c332f xmlns="358c7e18-f8d5-4c25-a50a-30db1a53a99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CDE373D54B75641A3E65918800AF77A" ma:contentTypeVersion="20" ma:contentTypeDescription="Create a new document." ma:contentTypeScope="" ma:versionID="833c465debf4b4ab8e29656d74218469">
  <xsd:schema xmlns:xsd="http://www.w3.org/2001/XMLSchema" xmlns:xs="http://www.w3.org/2001/XMLSchema" xmlns:p="http://schemas.microsoft.com/office/2006/metadata/properties" xmlns:ns2="358c7e18-f8d5-4c25-a50a-30db1a53a992" xmlns:ns3="ffc08157-152e-4b19-9ffb-d46db99f428d" targetNamespace="http://schemas.microsoft.com/office/2006/metadata/properties" ma:root="true" ma:fieldsID="6dd0a0511a0c612995636d93c17c7abc" ns2:_="" ns3:_="">
    <xsd:import namespace="358c7e18-f8d5-4c25-a50a-30db1a53a992"/>
    <xsd:import namespace="ffc08157-152e-4b19-9ffb-d46db99f428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Location"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8c7e18-f8d5-4c25-a50a-30db1a53a9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fc08157-152e-4b19-9ffb-d46db99f428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cbcf5bb-7880-4051-b805-3ac14adb518d}" ma:internalName="TaxCatchAll" ma:showField="CatchAllData" ma:web="ffc08157-152e-4b19-9ffb-d46db99f428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2.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C53B242F-9421-44BD-A71E-AE97EA7092A9}"/>
</file>

<file path=docProps/app.xml><?xml version="1.0" encoding="utf-8"?>
<Properties xmlns="http://schemas.openxmlformats.org/officeDocument/2006/extended-properties" xmlns:vt="http://schemas.openxmlformats.org/officeDocument/2006/docPropsVTypes">
  <TotalTime>135</TotalTime>
  <Words>543</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2025-02-02T06:06:58Z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0x010100ECDE373D54B75641A3E65918800AF77A</vt:lpwstr>
  </property>
  <property fmtid="{D5CDD505-2E9C-101B-9397-08002B2CF9AE}" pid="3" name="MediaServiceImageTags">
    <vt:lpwstr/>
  </property>
</Properties>
</file>