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1E5510-0ED0-43A9-BF3D-5506DD7B38D7}" v="1" dt="2025-02-02T06:06:56.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B71E5510-0ED0-43A9-BF3D-5506DD7B38D7}"/>
    <pc:docChg chg="modSld">
      <pc:chgData name="Cristina Gnaciuc" userId="36c4f3c7-79f2-4e56-baeb-854d2e3f9e03" providerId="ADAL" clId="{B71E5510-0ED0-43A9-BF3D-5506DD7B38D7}" dt="2025-02-02T06:06:56.012" v="1" actId="20577"/>
      <pc:docMkLst>
        <pc:docMk/>
      </pc:docMkLst>
      <pc:sldChg chg="modSp mod">
        <pc:chgData name="Cristina Gnaciuc" userId="36c4f3c7-79f2-4e56-baeb-854d2e3f9e03" providerId="ADAL" clId="{B71E5510-0ED0-43A9-BF3D-5506DD7B38D7}" dt="2025-02-02T06:06:56.012" v="1" actId="20577"/>
        <pc:sldMkLst>
          <pc:docMk/>
          <pc:sldMk cId="217657613" sldId="269"/>
        </pc:sldMkLst>
        <pc:spChg chg="mod">
          <ac:chgData name="Cristina Gnaciuc" userId="36c4f3c7-79f2-4e56-baeb-854d2e3f9e03" providerId="ADAL" clId="{B71E5510-0ED0-43A9-BF3D-5506DD7B38D7}" dt="2025-02-02T06:06:56.012" v="1" actId="20577"/>
          <ac:spMkLst>
            <pc:docMk/>
            <pc:sldMk cId="217657613" sldId="269"/>
            <ac:spMk id="3" creationId="{9DAF44F8-2F4B-0D0F-AF2D-4628C7B30BDC}"/>
          </ac:spMkLst>
        </pc:spChg>
      </pc:sldChg>
    </pc:docChg>
  </pc:docChgLst>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docChgLst>
    <pc:chgData name="Cristina Gnaciuc" userId="36c4f3c7-79f2-4e56-baeb-854d2e3f9e03" providerId="ADAL" clId="{68D8581F-B2D8-4638-A06A-8E0277F7D548}"/>
    <pc:docChg chg="modSld">
      <pc:chgData name="Cristina Gnaciuc" userId="36c4f3c7-79f2-4e56-baeb-854d2e3f9e03" providerId="ADAL" clId="{68D8581F-B2D8-4638-A06A-8E0277F7D548}" dt="2024-06-21T21:09:30.193" v="1" actId="6549"/>
      <pc:docMkLst>
        <pc:docMk/>
      </pc:docMkLst>
      <pc:sldChg chg="modSp mod">
        <pc:chgData name="Cristina Gnaciuc" userId="36c4f3c7-79f2-4e56-baeb-854d2e3f9e03" providerId="ADAL" clId="{68D8581F-B2D8-4638-A06A-8E0277F7D548}" dt="2024-06-21T21:09:30.193" v="1" actId="6549"/>
        <pc:sldMkLst>
          <pc:docMk/>
          <pc:sldMk cId="217657613" sldId="269"/>
        </pc:sldMkLst>
        <pc:spChg chg="mod">
          <ac:chgData name="Cristina Gnaciuc" userId="36c4f3c7-79f2-4e56-baeb-854d2e3f9e03" providerId="ADAL" clId="{68D8581F-B2D8-4638-A06A-8E0277F7D548}" dt="2024-06-21T21:09:30.193" v="1" actId="6549"/>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a:t>
            </a:r>
            <a:r>
              <a:rPr lang="en-US" sz="2400" b="1"/>
              <a:t>): </a:t>
            </a:r>
            <a:r>
              <a:rPr lang="en-US" sz="2000" u="sng">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2.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74028FC3-5B76-40FF-9115-3BCDA75897EC}"/>
</file>

<file path=docProps/app.xml><?xml version="1.0" encoding="utf-8"?>
<Properties xmlns="http://schemas.openxmlformats.org/officeDocument/2006/extended-properties" xmlns:vt="http://schemas.openxmlformats.org/officeDocument/2006/docPropsVTypes">
  <TotalTime>135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2025-02-02T06:06:58Z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