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6DE5D1-1E9B-4E72-9239-42DAE7543FDD}" v="1" dt="2025-02-02T06:07:59.9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86DE5D1-1E9B-4E72-9239-42DAE7543FDD}"/>
    <pc:docChg chg="modSld">
      <pc:chgData name="Cristina Gnaciuc" userId="36c4f3c7-79f2-4e56-baeb-854d2e3f9e03" providerId="ADAL" clId="{786DE5D1-1E9B-4E72-9239-42DAE7543FDD}" dt="2025-02-02T06:07:59.896" v="4" actId="20577"/>
      <pc:docMkLst>
        <pc:docMk/>
      </pc:docMkLst>
      <pc:sldChg chg="modSp mod">
        <pc:chgData name="Cristina Gnaciuc" userId="36c4f3c7-79f2-4e56-baeb-854d2e3f9e03" providerId="ADAL" clId="{786DE5D1-1E9B-4E72-9239-42DAE7543FDD}" dt="2025-02-02T06:07:59.896" v="4" actId="20577"/>
        <pc:sldMkLst>
          <pc:docMk/>
          <pc:sldMk cId="217657613" sldId="269"/>
        </pc:sldMkLst>
        <pc:spChg chg="mod">
          <ac:chgData name="Cristina Gnaciuc" userId="36c4f3c7-79f2-4e56-baeb-854d2e3f9e03" providerId="ADAL" clId="{786DE5D1-1E9B-4E72-9239-42DAE7543FDD}" dt="2025-02-02T06:07:59.896" v="4" actId="20577"/>
          <ac:spMkLst>
            <pc:docMk/>
            <pc:sldMk cId="217657613" sldId="269"/>
            <ac:spMk id="3" creationId="{9DAF44F8-2F4B-0D0F-AF2D-4628C7B30BDC}"/>
          </ac:spMkLst>
        </pc:spChg>
      </pc:sldChg>
    </pc:docChg>
  </pc:docChgLst>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docChgLst>
    <pc:chgData name="Cristina Gnaciuc" userId="36c4f3c7-79f2-4e56-baeb-854d2e3f9e03" providerId="ADAL" clId="{5B0110E7-FD50-4C4E-A158-FEF3A93A4D59}"/>
    <pc:docChg chg="addSld modSld">
      <pc:chgData name="Cristina Gnaciuc" userId="36c4f3c7-79f2-4e56-baeb-854d2e3f9e03" providerId="ADAL" clId="{5B0110E7-FD50-4C4E-A158-FEF3A93A4D59}" dt="2023-05-11T07:19:19.084" v="0"/>
      <pc:docMkLst>
        <pc:docMk/>
      </pc:docMkLst>
      <pc:sldChg chg="add">
        <pc:chgData name="Cristina Gnaciuc" userId="36c4f3c7-79f2-4e56-baeb-854d2e3f9e03" providerId="ADAL" clId="{5B0110E7-FD50-4C4E-A158-FEF3A93A4D59}" dt="2023-05-11T07:19:19.084" v="0"/>
        <pc:sldMkLst>
          <pc:docMk/>
          <pc:sldMk cId="3288984686"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stm.fa.em2.oraclecloud.com/fscmUI/redwood/supplier-registration/register-supplier/register-supplier-verification"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pPr marL="0" indent="0">
              <a:buNone/>
            </a:pP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https://estm.fa.em2.oraclecloud.com/fscmUI/redwood/supplier-registration/register-supplier/register-supplier-verification</a:t>
            </a:r>
            <a:r>
              <a:rPr lang="en-US" sz="2000" u="sng" dirty="0">
                <a:solidFill>
                  <a:srgbClr val="444444"/>
                </a:solidFill>
                <a:effectLst/>
                <a:latin typeface="Segoe UI" panose="020B0502040204020203" pitchFamily="34" charset="0"/>
                <a:ea typeface="Calibri" panose="020F0502020204030204" pitchFamily="34" charset="0"/>
              </a:rPr>
              <a:t> </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B775E7AD2A3B449B2C4FCB647AAFB6D" ma:contentTypeVersion="11" ma:contentTypeDescription="Create a new document." ma:contentTypeScope="" ma:versionID="1554cc3b0218766caa8d2334014e7ade">
  <xsd:schema xmlns:xsd="http://www.w3.org/2001/XMLSchema" xmlns:xs="http://www.w3.org/2001/XMLSchema" xmlns:p="http://schemas.microsoft.com/office/2006/metadata/properties" xmlns:ns2="cd945a81-1332-488e-81b8-7a9c977d57db" xmlns:ns3="962ee3bf-4742-445b-9956-f15e9a4d867c" targetNamespace="http://schemas.microsoft.com/office/2006/metadata/properties" ma:root="true" ma:fieldsID="606d137d60a57d46574e4e18f357b4c4" ns2:_="" ns3:_="">
    <xsd:import namespace="cd945a81-1332-488e-81b8-7a9c977d57db"/>
    <xsd:import namespace="962ee3bf-4742-445b-9956-f15e9a4d867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945a81-1332-488e-81b8-7a9c977d57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62ee3bf-4742-445b-9956-f15e9a4d867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f68879f-08c5-46ac-837f-4a81de768f4b}" ma:internalName="TaxCatchAll" ma:showField="CatchAllData" ma:web="962ee3bf-4742-445b-9956-f15e9a4d86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62ee3bf-4742-445b-9956-f15e9a4d867c" xsi:nil="true"/>
    <lcf76f155ced4ddcb4097134ff3c332f xmlns="cd945a81-1332-488e-81b8-7a9c977d57d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F3A579CC-F5B0-4D18-91A1-6F3049B12E87}"/>
</file>

<file path=customXml/itemProps3.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docProps/app.xml><?xml version="1.0" encoding="utf-8"?>
<Properties xmlns="http://schemas.openxmlformats.org/officeDocument/2006/extended-properties" xmlns:vt="http://schemas.openxmlformats.org/officeDocument/2006/docPropsVTypes">
  <TotalTime>125</TotalTime>
  <Words>543</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8</cp:revision>
  <dcterms:created xsi:type="dcterms:W3CDTF">2023-02-14T08:37:34Z</dcterms:created>
  <dcterms:modified xsi:type="dcterms:W3CDTF">2025-02-02T06:08:01Z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0x010100DB775E7AD2A3B449B2C4FCB647AAFB6D</vt:lpwstr>
  </property>
  <property fmtid="{D5CDD505-2E9C-101B-9397-08002B2CF9AE}" pid="3" name="MediaServiceImageTags">
    <vt:lpwstr/>
  </property>
</Properties>
</file>