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1E5510-0ED0-43A9-BF3D-5506DD7B38D7}" v="1" dt="2025-02-02T06:06:56.0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B71E5510-0ED0-43A9-BF3D-5506DD7B38D7}"/>
    <pc:docChg chg="modSld">
      <pc:chgData name="Cristina Gnaciuc" userId="36c4f3c7-79f2-4e56-baeb-854d2e3f9e03" providerId="ADAL" clId="{B71E5510-0ED0-43A9-BF3D-5506DD7B38D7}" dt="2025-02-02T06:06:56.012" v="1" actId="20577"/>
      <pc:docMkLst>
        <pc:docMk/>
      </pc:docMkLst>
      <pc:sldChg chg="modSp mod">
        <pc:chgData name="Cristina Gnaciuc" userId="36c4f3c7-79f2-4e56-baeb-854d2e3f9e03" providerId="ADAL" clId="{B71E5510-0ED0-43A9-BF3D-5506DD7B38D7}" dt="2025-02-02T06:06:56.012" v="1" actId="20577"/>
        <pc:sldMkLst>
          <pc:docMk/>
          <pc:sldMk cId="217657613" sldId="269"/>
        </pc:sldMkLst>
        <pc:spChg chg="mod">
          <ac:chgData name="Cristina Gnaciuc" userId="36c4f3c7-79f2-4e56-baeb-854d2e3f9e03" providerId="ADAL" clId="{B71E5510-0ED0-43A9-BF3D-5506DD7B38D7}" dt="2025-02-02T06:06:56.012" v="1" actId="20577"/>
          <ac:spMkLst>
            <pc:docMk/>
            <pc:sldMk cId="217657613" sldId="269"/>
            <ac:spMk id="3" creationId="{9DAF44F8-2F4B-0D0F-AF2D-4628C7B30BDC}"/>
          </ac:spMkLst>
        </pc:spChg>
      </pc:sldChg>
    </pc:docChg>
  </pc:docChgLst>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docChgLst>
    <pc:chgData name="Cristina Gnaciuc" userId="36c4f3c7-79f2-4e56-baeb-854d2e3f9e03" providerId="ADAL" clId="{68D8581F-B2D8-4638-A06A-8E0277F7D548}"/>
    <pc:docChg chg="modSld">
      <pc:chgData name="Cristina Gnaciuc" userId="36c4f3c7-79f2-4e56-baeb-854d2e3f9e03" providerId="ADAL" clId="{68D8581F-B2D8-4638-A06A-8E0277F7D548}" dt="2024-06-21T21:09:30.193" v="1" actId="6549"/>
      <pc:docMkLst>
        <pc:docMk/>
      </pc:docMkLst>
      <pc:sldChg chg="modSp mod">
        <pc:chgData name="Cristina Gnaciuc" userId="36c4f3c7-79f2-4e56-baeb-854d2e3f9e03" providerId="ADAL" clId="{68D8581F-B2D8-4638-A06A-8E0277F7D548}" dt="2024-06-21T21:09:30.193" v="1" actId="6549"/>
        <pc:sldMkLst>
          <pc:docMk/>
          <pc:sldMk cId="217657613" sldId="269"/>
        </pc:sldMkLst>
        <pc:spChg chg="mod">
          <ac:chgData name="Cristina Gnaciuc" userId="36c4f3c7-79f2-4e56-baeb-854d2e3f9e03" providerId="ADAL" clId="{68D8581F-B2D8-4638-A06A-8E0277F7D548}" dt="2024-06-21T21:09:30.193" v="1" actId="6549"/>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stm.fa.em2.oraclecloud.com/fscmUI/redwood/supplier-registration/register-supplier/register-supplier-verificatio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a:t>
            </a:r>
            <a:r>
              <a:rPr lang="en-US" sz="2400" b="1"/>
              <a:t>): </a:t>
            </a:r>
            <a:r>
              <a:rPr lang="en-US" sz="2000" u="sng">
                <a:solidFill>
                  <a:srgbClr val="444444"/>
                </a:solidFill>
                <a:effectLst/>
                <a:latin typeface="Segoe UI" panose="020B0502040204020203" pitchFamily="34" charset="0"/>
                <a:ea typeface="Calibri" panose="020F0502020204030204" pitchFamily="34" charset="0"/>
                <a:hlinkClick r:id="rId2"/>
              </a:rPr>
              <a:t>https://estm.fa.em2.oraclecloud.com/fscmUI/redwood/supplier-registration/register-supplier/register-supplier-verification</a:t>
            </a:r>
            <a:r>
              <a:rPr lang="en-US" sz="2000" u="sng">
                <a:solidFill>
                  <a:srgbClr val="444444"/>
                </a:solidFill>
                <a:effectLst/>
                <a:latin typeface="Segoe UI" panose="020B0502040204020203" pitchFamily="34" charset="0"/>
                <a:ea typeface="Calibri" panose="020F0502020204030204" pitchFamily="34" charset="0"/>
              </a:rPr>
              <a:t> </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848efb5-fe8b-472d-a5a4-7e6e8984cb43" xsi:nil="true"/>
    <Level_x0020_of_x0020_confidentiality xmlns="9b430c72-c3f9-4799-9859-8c5e842af259" xsi:nil="true"/>
    <Retention_x0020_term xmlns="9b430c72-c3f9-4799-9859-8c5e842af259" xsi:nil="true"/>
    <Record_x0020_type xmlns="9b430c72-c3f9-4799-9859-8c5e842af259" xsi:nil="true"/>
    <lcf76f155ced4ddcb4097134ff3c332f xmlns="9b430c72-c3f9-4799-9859-8c5e842af259">
      <Terms xmlns="http://schemas.microsoft.com/office/infopath/2007/PartnerControls"/>
    </lcf76f155ced4ddcb4097134ff3c332f>
    <Category xmlns="9b430c72-c3f9-4799-9859-8c5e842af259" xsi:nil="true"/>
    <Originating_x0020_format xmlns="9b430c72-c3f9-4799-9859-8c5e842af25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C19C98045680645B5EA75129D66AA8D" ma:contentTypeVersion="23" ma:contentTypeDescription="Create a new document." ma:contentTypeScope="" ma:versionID="6499965524d2c55d177e871879c35dd6">
  <xsd:schema xmlns:xsd="http://www.w3.org/2001/XMLSchema" xmlns:xs="http://www.w3.org/2001/XMLSchema" xmlns:p="http://schemas.microsoft.com/office/2006/metadata/properties" xmlns:ns2="9b430c72-c3f9-4799-9859-8c5e842af259" xmlns:ns3="766ed645-27df-4f60-bdb9-9c2623ab91d0" xmlns:ns4="c848efb5-fe8b-472d-a5a4-7e6e8984cb43" targetNamespace="http://schemas.microsoft.com/office/2006/metadata/properties" ma:root="true" ma:fieldsID="3ec1ebb64a395a938028bdbc13df77c2" ns2:_="" ns3:_="" ns4:_="">
    <xsd:import namespace="9b430c72-c3f9-4799-9859-8c5e842af259"/>
    <xsd:import namespace="766ed645-27df-4f60-bdb9-9c2623ab91d0"/>
    <xsd:import namespace="c848efb5-fe8b-472d-a5a4-7e6e8984cb43"/>
    <xsd:element name="properties">
      <xsd:complexType>
        <xsd:sequence>
          <xsd:element name="documentManagement">
            <xsd:complexType>
              <xsd:all>
                <xsd:element ref="ns2:Category" minOccurs="0"/>
                <xsd:element ref="ns2:Record_x0020_type" minOccurs="0"/>
                <xsd:element ref="ns2:Level_x0020_of_x0020_confidentiality" minOccurs="0"/>
                <xsd:element ref="ns2:Retention_x0020_term" minOccurs="0"/>
                <xsd:element ref="ns2:Originating_x0020_format" minOccurs="0"/>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430c72-c3f9-4799-9859-8c5e842af259"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Contract administration"/>
          <xsd:enumeration value="Evaluation"/>
          <xsd:enumeration value="Solicitation "/>
          <xsd:enumeration value="Tender"/>
        </xsd:restriction>
      </xsd:simpleType>
    </xsd:element>
    <xsd:element name="Record_x0020_type" ma:index="9" nillable="true" ma:displayName="Record type" ma:format="Dropdown" ma:internalName="Record_x0020_type">
      <xsd:simpleType>
        <xsd:restriction base="dms:Choice">
          <xsd:enumeration value="Announcement"/>
          <xsd:enumeration value="Award Notifications (includes Results Notification, Contract Award, Debriefing with unsuccessful bidders (if any))"/>
          <xsd:enumeration value="Bid Opening Record"/>
          <xsd:enumeration value="Bidding Documents"/>
          <xsd:enumeration value="Bids"/>
          <xsd:enumeration value="CAP/ACP/RACP Approval"/>
          <xsd:enumeration value="Civil Works Contract"/>
          <xsd:enumeration value="Clarifications"/>
          <xsd:enumeration value="Contract Amendment"/>
          <xsd:enumeration value="Contract for Professional Services"/>
          <xsd:enumeration value="Evaluation panel"/>
          <xsd:enumeration value="Evaluation Records (includes Admin Check, Technical Evaluation, Financial Evaluation and Final Evaluation Report)"/>
          <xsd:enumeration value="Individual Consultant/RLA"/>
          <xsd:enumeration value="Institutional Contract"/>
          <xsd:enumeration value="Purchase Order"/>
          <xsd:enumeration value="QA"/>
          <xsd:enumeration value="Reference Check"/>
          <xsd:enumeration value="Terms of Reference"/>
          <xsd:enumeration value="Vendor Documents"/>
          <xsd:enumeration value="Vendor form"/>
        </xsd:restriction>
      </xsd:simpleType>
    </xsd:element>
    <xsd:element name="Level_x0020_of_x0020_confidentiality" ma:index="10" nillable="true" ma:displayName="Level of confidentiality" ma:format="Dropdown" ma:internalName="Level_x0020_of_x0020_confidentiality">
      <xsd:simpleType>
        <xsd:restriction base="dms:Choice">
          <xsd:enumeration value="Confidential"/>
          <xsd:enumeration value="Shared"/>
        </xsd:restriction>
      </xsd:simpleType>
    </xsd:element>
    <xsd:element name="Retention_x0020_term" ma:index="11" nillable="true" ma:displayName="Retention term" ma:format="Dropdown" ma:internalName="Retention_x0020_term">
      <xsd:simpleType>
        <xsd:restriction base="dms:Choice">
          <xsd:enumeration value="Permanent"/>
          <xsd:enumeration value="Superseded"/>
          <xsd:enumeration value="7 years"/>
        </xsd:restriction>
      </xsd:simpleType>
    </xsd:element>
    <xsd:element name="Originating_x0020_format" ma:index="12" nillable="true" ma:displayName="Originating format" ma:format="Dropdown" ma:internalName="Originating_x0020_format">
      <xsd:simpleType>
        <xsd:restriction base="dms:Choice">
          <xsd:enumeration value="Electronic"/>
          <xsd:enumeration value="Paper &amp; electronic"/>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DateTaken" ma:index="23" nillable="true" ma:displayName="MediaServiceDateTaken" ma:hidden="true" ma:internalName="MediaServiceDateTaken" ma:readOnly="true">
      <xsd:simpleType>
        <xsd:restriction base="dms:Text"/>
      </xsd:simpleType>
    </xsd:element>
    <xsd:element name="MediaServiceLocation" ma:index="24" nillable="true" ma:displayName="Location" ma:internalName="MediaServiceLocation" ma:readOnly="true">
      <xsd:simpleType>
        <xsd:restriction base="dms:Text"/>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6ed645-27df-4f60-bdb9-9c2623ab91d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48efb5-fe8b-472d-a5a4-7e6e8984cb43"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e9518208-ebf7-401d-aa72-76c524249f50}" ma:internalName="TaxCatchAll" ma:showField="CatchAllData" ma:web="c848efb5-fe8b-472d-a5a4-7e6e8984cb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2.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1F18DB6D-EBD6-4760-A655-B7572DDD18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430c72-c3f9-4799-9859-8c5e842af259"/>
    <ds:schemaRef ds:uri="766ed645-27df-4f60-bdb9-9c2623ab91d0"/>
    <ds:schemaRef ds:uri="c848efb5-fe8b-472d-a5a4-7e6e8984cb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135</TotalTime>
  <Words>543</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2025-02-02T06:06:58Z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0x010100DC19C98045680645B5EA75129D66AA8D</vt:lpwstr>
  </property>
  <property fmtid="{D5CDD505-2E9C-101B-9397-08002B2CF9AE}" pid="3" name="MediaServiceImageTags">
    <vt:lpwstr/>
  </property>
</Properties>
</file>